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</p:sldMasterIdLst>
  <p:notesMasterIdLst>
    <p:notesMasterId r:id="rId27"/>
  </p:notesMasterIdLst>
  <p:sldIdLst>
    <p:sldId id="256" r:id="rId5"/>
    <p:sldId id="293" r:id="rId6"/>
    <p:sldId id="294" r:id="rId7"/>
    <p:sldId id="303" r:id="rId8"/>
    <p:sldId id="296" r:id="rId9"/>
    <p:sldId id="297" r:id="rId10"/>
    <p:sldId id="302" r:id="rId11"/>
    <p:sldId id="299" r:id="rId12"/>
    <p:sldId id="300" r:id="rId13"/>
    <p:sldId id="301" r:id="rId14"/>
    <p:sldId id="259" r:id="rId15"/>
    <p:sldId id="282" r:id="rId16"/>
    <p:sldId id="283" r:id="rId17"/>
    <p:sldId id="287" r:id="rId18"/>
    <p:sldId id="284" r:id="rId19"/>
    <p:sldId id="285" r:id="rId20"/>
    <p:sldId id="286" r:id="rId21"/>
    <p:sldId id="288" r:id="rId22"/>
    <p:sldId id="289" r:id="rId23"/>
    <p:sldId id="290" r:id="rId24"/>
    <p:sldId id="291" r:id="rId25"/>
    <p:sldId id="262" r:id="rId26"/>
  </p:sldIdLst>
  <p:sldSz cx="12192000" cy="6858000"/>
  <p:notesSz cx="6858000" cy="9144000"/>
  <p:embeddedFontLst>
    <p:embeddedFont>
      <p:font typeface="Abril Fatface" panose="02000503000000020003" pitchFamily="2" charset="0"/>
      <p:regular r:id="rId28"/>
    </p:embeddedFont>
    <p:embeddedFont>
      <p:font typeface="Barlow Condensed" panose="00000506000000000000" pitchFamily="2" charset="0"/>
      <p:regular r:id="rId29"/>
      <p:bold r:id="rId30"/>
      <p:italic r:id="rId31"/>
      <p:boldItalic r:id="rId32"/>
    </p:embeddedFont>
    <p:embeddedFont>
      <p:font typeface="Coiny" panose="020B0604020202020204" charset="0"/>
      <p:regular r:id="rId33"/>
    </p:embeddedFont>
    <p:embeddedFont>
      <p:font typeface="DM Sans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E252E701-B3E1-47B4-8BE6-F288BC3FC3E2}">
          <p14:sldIdLst>
            <p14:sldId id="256"/>
            <p14:sldId id="293"/>
            <p14:sldId id="294"/>
            <p14:sldId id="303"/>
            <p14:sldId id="296"/>
            <p14:sldId id="297"/>
            <p14:sldId id="302"/>
            <p14:sldId id="299"/>
            <p14:sldId id="300"/>
            <p14:sldId id="301"/>
          </p14:sldIdLst>
        </p14:section>
        <p14:section name="Interface" id="{BB4304FC-4A1E-48FF-A519-BFDE53A659DD}">
          <p14:sldIdLst>
            <p14:sldId id="259"/>
            <p14:sldId id="282"/>
            <p14:sldId id="283"/>
            <p14:sldId id="287"/>
            <p14:sldId id="284"/>
            <p14:sldId id="285"/>
            <p14:sldId id="286"/>
            <p14:sldId id="288"/>
            <p14:sldId id="289"/>
            <p14:sldId id="290"/>
            <p14:sldId id="29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014C5-9647-4DA6-90BA-11799BCB6836}" v="4" dt="2023-06-17T11:20:29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-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ồ Thị Hằng" userId="b1750a80-ba02-487c-ab4c-584b76aab726" providerId="ADAL" clId="{9C7014C5-9647-4DA6-90BA-11799BCB6836}"/>
    <pc:docChg chg="delSld modSld modSection">
      <pc:chgData name="Hồ Thị Hằng" userId="b1750a80-ba02-487c-ab4c-584b76aab726" providerId="ADAL" clId="{9C7014C5-9647-4DA6-90BA-11799BCB6836}" dt="2023-06-17T11:20:48.781" v="49" actId="20577"/>
      <pc:docMkLst>
        <pc:docMk/>
      </pc:docMkLst>
      <pc:sldChg chg="modSp mod">
        <pc:chgData name="Hồ Thị Hằng" userId="b1750a80-ba02-487c-ab4c-584b76aab726" providerId="ADAL" clId="{9C7014C5-9647-4DA6-90BA-11799BCB6836}" dt="2023-06-17T11:18:21.087" v="34" actId="1076"/>
        <pc:sldMkLst>
          <pc:docMk/>
          <pc:sldMk cId="0" sldId="256"/>
        </pc:sldMkLst>
        <pc:spChg chg="mod">
          <ac:chgData name="Hồ Thị Hằng" userId="b1750a80-ba02-487c-ab4c-584b76aab726" providerId="ADAL" clId="{9C7014C5-9647-4DA6-90BA-11799BCB6836}" dt="2023-06-17T11:17:36.421" v="21" actId="20577"/>
          <ac:spMkLst>
            <pc:docMk/>
            <pc:sldMk cId="0" sldId="256"/>
            <ac:spMk id="621" creationId="{00000000-0000-0000-0000-000000000000}"/>
          </ac:spMkLst>
        </pc:spChg>
        <pc:spChg chg="mod">
          <ac:chgData name="Hồ Thị Hằng" userId="b1750a80-ba02-487c-ab4c-584b76aab726" providerId="ADAL" clId="{9C7014C5-9647-4DA6-90BA-11799BCB6836}" dt="2023-06-17T11:18:21.087" v="34" actId="1076"/>
          <ac:spMkLst>
            <pc:docMk/>
            <pc:sldMk cId="0" sldId="256"/>
            <ac:spMk id="622" creationId="{00000000-0000-0000-0000-000000000000}"/>
          </ac:spMkLst>
        </pc:spChg>
      </pc:sldChg>
      <pc:sldChg chg="del">
        <pc:chgData name="Hồ Thị Hằng" userId="b1750a80-ba02-487c-ab4c-584b76aab726" providerId="ADAL" clId="{9C7014C5-9647-4DA6-90BA-11799BCB6836}" dt="2023-06-17T11:17:17.482" v="1" actId="2696"/>
        <pc:sldMkLst>
          <pc:docMk/>
          <pc:sldMk cId="0" sldId="258"/>
        </pc:sldMkLst>
      </pc:sldChg>
      <pc:sldChg chg="modSp mod">
        <pc:chgData name="Hồ Thị Hằng" userId="b1750a80-ba02-487c-ab4c-584b76aab726" providerId="ADAL" clId="{9C7014C5-9647-4DA6-90BA-11799BCB6836}" dt="2023-06-17T11:20:40.273" v="45" actId="20577"/>
        <pc:sldMkLst>
          <pc:docMk/>
          <pc:sldMk cId="0" sldId="259"/>
        </pc:sldMkLst>
        <pc:spChg chg="mod">
          <ac:chgData name="Hồ Thị Hằng" userId="b1750a80-ba02-487c-ab4c-584b76aab726" providerId="ADAL" clId="{9C7014C5-9647-4DA6-90BA-11799BCB6836}" dt="2023-06-17T11:20:40.273" v="45" actId="20577"/>
          <ac:spMkLst>
            <pc:docMk/>
            <pc:sldMk cId="0" sldId="259"/>
            <ac:spMk id="686" creationId="{00000000-0000-0000-0000-000000000000}"/>
          </ac:spMkLst>
        </pc:spChg>
      </pc:sldChg>
      <pc:sldChg chg="del">
        <pc:chgData name="Hồ Thị Hằng" userId="b1750a80-ba02-487c-ab4c-584b76aab726" providerId="ADAL" clId="{9C7014C5-9647-4DA6-90BA-11799BCB6836}" dt="2023-06-17T11:17:10.452" v="0" actId="2696"/>
        <pc:sldMkLst>
          <pc:docMk/>
          <pc:sldMk cId="4152795426" sldId="269"/>
        </pc:sldMkLst>
      </pc:sldChg>
      <pc:sldChg chg="modSp mod">
        <pc:chgData name="Hồ Thị Hằng" userId="b1750a80-ba02-487c-ab4c-584b76aab726" providerId="ADAL" clId="{9C7014C5-9647-4DA6-90BA-11799BCB6836}" dt="2023-06-17T11:20:45.143" v="47" actId="20577"/>
        <pc:sldMkLst>
          <pc:docMk/>
          <pc:sldMk cId="2545966317" sldId="287"/>
        </pc:sldMkLst>
        <pc:spChg chg="mod">
          <ac:chgData name="Hồ Thị Hằng" userId="b1750a80-ba02-487c-ab4c-584b76aab726" providerId="ADAL" clId="{9C7014C5-9647-4DA6-90BA-11799BCB6836}" dt="2023-06-17T11:20:45.143" v="47" actId="20577"/>
          <ac:spMkLst>
            <pc:docMk/>
            <pc:sldMk cId="2545966317" sldId="287"/>
            <ac:spMk id="686" creationId="{00000000-0000-0000-0000-000000000000}"/>
          </ac:spMkLst>
        </pc:spChg>
      </pc:sldChg>
      <pc:sldChg chg="modSp mod">
        <pc:chgData name="Hồ Thị Hằng" userId="b1750a80-ba02-487c-ab4c-584b76aab726" providerId="ADAL" clId="{9C7014C5-9647-4DA6-90BA-11799BCB6836}" dt="2023-06-17T11:20:48.781" v="49" actId="20577"/>
        <pc:sldMkLst>
          <pc:docMk/>
          <pc:sldMk cId="580130471" sldId="288"/>
        </pc:sldMkLst>
        <pc:spChg chg="mod">
          <ac:chgData name="Hồ Thị Hằng" userId="b1750a80-ba02-487c-ab4c-584b76aab726" providerId="ADAL" clId="{9C7014C5-9647-4DA6-90BA-11799BCB6836}" dt="2023-06-17T11:20:48.781" v="49" actId="20577"/>
          <ac:spMkLst>
            <pc:docMk/>
            <pc:sldMk cId="580130471" sldId="288"/>
            <ac:spMk id="686" creationId="{00000000-0000-0000-0000-000000000000}"/>
          </ac:spMkLst>
        </pc:spChg>
      </pc:sldChg>
      <pc:sldChg chg="del">
        <pc:chgData name="Hồ Thị Hằng" userId="b1750a80-ba02-487c-ab4c-584b76aab726" providerId="ADAL" clId="{9C7014C5-9647-4DA6-90BA-11799BCB6836}" dt="2023-06-17T11:18:36.758" v="36" actId="2696"/>
        <pc:sldMkLst>
          <pc:docMk/>
          <pc:sldMk cId="3637868640" sldId="292"/>
        </pc:sldMkLst>
      </pc:sldChg>
      <pc:sldChg chg="modSp mod">
        <pc:chgData name="Hồ Thị Hằng" userId="b1750a80-ba02-487c-ab4c-584b76aab726" providerId="ADAL" clId="{9C7014C5-9647-4DA6-90BA-11799BCB6836}" dt="2023-06-17T11:18:40.900" v="38" actId="20577"/>
        <pc:sldMkLst>
          <pc:docMk/>
          <pc:sldMk cId="836079549" sldId="293"/>
        </pc:sldMkLst>
        <pc:spChg chg="mod">
          <ac:chgData name="Hồ Thị Hằng" userId="b1750a80-ba02-487c-ab4c-584b76aab726" providerId="ADAL" clId="{9C7014C5-9647-4DA6-90BA-11799BCB6836}" dt="2023-06-17T11:18:40.900" v="38" actId="20577"/>
          <ac:spMkLst>
            <pc:docMk/>
            <pc:sldMk cId="836079549" sldId="293"/>
            <ac:spMk id="686" creationId="{00000000-0000-0000-0000-000000000000}"/>
          </ac:spMkLst>
        </pc:spChg>
      </pc:sldChg>
      <pc:sldChg chg="addSp modSp">
        <pc:chgData name="Hồ Thị Hằng" userId="b1750a80-ba02-487c-ab4c-584b76aab726" providerId="ADAL" clId="{9C7014C5-9647-4DA6-90BA-11799BCB6836}" dt="2023-06-17T11:20:29.304" v="42" actId="1076"/>
        <pc:sldMkLst>
          <pc:docMk/>
          <pc:sldMk cId="3771590370" sldId="294"/>
        </pc:sldMkLst>
        <pc:picChg chg="add mod">
          <ac:chgData name="Hồ Thị Hằng" userId="b1750a80-ba02-487c-ab4c-584b76aab726" providerId="ADAL" clId="{9C7014C5-9647-4DA6-90BA-11799BCB6836}" dt="2023-06-17T11:20:29.304" v="42" actId="1076"/>
          <ac:picMkLst>
            <pc:docMk/>
            <pc:sldMk cId="3771590370" sldId="294"/>
            <ac:picMk id="1026" creationId="{7F66B754-27F9-91E1-1D01-9A931D9FD47B}"/>
          </ac:picMkLst>
        </pc:picChg>
      </pc:sldChg>
      <pc:sldChg chg="del">
        <pc:chgData name="Hồ Thị Hằng" userId="b1750a80-ba02-487c-ab4c-584b76aab726" providerId="ADAL" clId="{9C7014C5-9647-4DA6-90BA-11799BCB6836}" dt="2023-06-17T11:20:36.672" v="43" actId="2696"/>
        <pc:sldMkLst>
          <pc:docMk/>
          <pc:sldMk cId="799983860" sldId="295"/>
        </pc:sldMkLst>
      </pc:sldChg>
      <pc:sldChg chg="del">
        <pc:chgData name="Hồ Thị Hằng" userId="b1750a80-ba02-487c-ab4c-584b76aab726" providerId="ADAL" clId="{9C7014C5-9647-4DA6-90BA-11799BCB6836}" dt="2023-06-17T11:18:33.482" v="35" actId="2696"/>
        <pc:sldMkLst>
          <pc:docMk/>
          <pc:sldMk cId="3122105940" sldId="298"/>
        </pc:sldMkLst>
      </pc:sldChg>
      <pc:sldMasterChg chg="delSldLayout">
        <pc:chgData name="Hồ Thị Hằng" userId="b1750a80-ba02-487c-ab4c-584b76aab726" providerId="ADAL" clId="{9C7014C5-9647-4DA6-90BA-11799BCB6836}" dt="2023-06-17T11:17:10.452" v="0" actId="2696"/>
        <pc:sldMasterMkLst>
          <pc:docMk/>
          <pc:sldMasterMk cId="0" sldId="2147483670"/>
        </pc:sldMasterMkLst>
        <pc:sldLayoutChg chg="del">
          <pc:chgData name="Hồ Thị Hằng" userId="b1750a80-ba02-487c-ab4c-584b76aab726" providerId="ADAL" clId="{9C7014C5-9647-4DA6-90BA-11799BCB6836}" dt="2023-06-17T11:17:10.452" v="0" actId="2696"/>
          <pc:sldLayoutMkLst>
            <pc:docMk/>
            <pc:sldMasterMk cId="0" sldId="2147483670"/>
            <pc:sldLayoutMk cId="3076279135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800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32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406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756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670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136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754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705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92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749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809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62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44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076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09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004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763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53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58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384425" y="366125"/>
            <a:ext cx="11379900" cy="60960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15150" y="384425"/>
            <a:ext cx="11273471" cy="6059399"/>
            <a:chOff x="415600" y="384425"/>
            <a:chExt cx="11442825" cy="605939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1599075" y="-799050"/>
              <a:ext cx="6059399" cy="842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2">
              <a:alphaModFix/>
            </a:blip>
            <a:srcRect t="62862"/>
            <a:stretch/>
          </p:blipFill>
          <p:spPr>
            <a:xfrm rot="5400000">
              <a:off x="7264087" y="1849487"/>
              <a:ext cx="6059399" cy="3129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/>
          <p:nvPr/>
        </p:nvSpPr>
        <p:spPr>
          <a:xfrm rot="10800000">
            <a:off x="986125" y="3821625"/>
            <a:ext cx="314400" cy="303600"/>
          </a:xfrm>
          <a:prstGeom prst="rtTriangle">
            <a:avLst/>
          </a:prstGeom>
          <a:solidFill>
            <a:schemeClr val="accent4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638750" y="1030925"/>
            <a:ext cx="7251300" cy="50799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300413" y="754525"/>
            <a:ext cx="7171800" cy="49305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300425" y="754525"/>
            <a:ext cx="7171800" cy="433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008475" y="754525"/>
            <a:ext cx="463800" cy="4332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986125" y="2820525"/>
            <a:ext cx="10578300" cy="1001100"/>
          </a:xfrm>
          <a:prstGeom prst="rect">
            <a:avLst/>
          </a:prstGeom>
          <a:solidFill>
            <a:schemeClr val="accent4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1253800" y="2820525"/>
            <a:ext cx="10310700" cy="90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1435225" y="3990575"/>
            <a:ext cx="752225" cy="548700"/>
            <a:chOff x="1435225" y="4752575"/>
            <a:chExt cx="752225" cy="548700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1435225" y="4752575"/>
              <a:ext cx="752225" cy="91500"/>
              <a:chOff x="1435225" y="4752575"/>
              <a:chExt cx="752225" cy="915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1435225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655467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875708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095950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1435225" y="4981175"/>
              <a:ext cx="752225" cy="91500"/>
              <a:chOff x="1511425" y="4981175"/>
              <a:chExt cx="752225" cy="9150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2"/>
            <p:cNvGrpSpPr/>
            <p:nvPr/>
          </p:nvGrpSpPr>
          <p:grpSpPr>
            <a:xfrm>
              <a:off x="1435225" y="5209775"/>
              <a:ext cx="752225" cy="91500"/>
              <a:chOff x="1511425" y="4981175"/>
              <a:chExt cx="752225" cy="91500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Google Shape;38;p2"/>
          <p:cNvGrpSpPr/>
          <p:nvPr/>
        </p:nvGrpSpPr>
        <p:grpSpPr>
          <a:xfrm>
            <a:off x="10750675" y="561575"/>
            <a:ext cx="752225" cy="548700"/>
            <a:chOff x="1435225" y="4752575"/>
            <a:chExt cx="752225" cy="548700"/>
          </a:xfrm>
        </p:grpSpPr>
        <p:grpSp>
          <p:nvGrpSpPr>
            <p:cNvPr id="39" name="Google Shape;39;p2"/>
            <p:cNvGrpSpPr/>
            <p:nvPr/>
          </p:nvGrpSpPr>
          <p:grpSpPr>
            <a:xfrm>
              <a:off x="1435225" y="4752575"/>
              <a:ext cx="752225" cy="91500"/>
              <a:chOff x="1435225" y="4752575"/>
              <a:chExt cx="752225" cy="9150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1435225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655467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875708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095950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44;p2"/>
            <p:cNvGrpSpPr/>
            <p:nvPr/>
          </p:nvGrpSpPr>
          <p:grpSpPr>
            <a:xfrm>
              <a:off x="1435225" y="4981175"/>
              <a:ext cx="752225" cy="91500"/>
              <a:chOff x="1511425" y="4981175"/>
              <a:chExt cx="752225" cy="91500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>
              <a:off x="1435225" y="5209775"/>
              <a:ext cx="752225" cy="91500"/>
              <a:chOff x="1511425" y="4981175"/>
              <a:chExt cx="752225" cy="9150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/>
          <p:nvPr/>
        </p:nvSpPr>
        <p:spPr>
          <a:xfrm>
            <a:off x="7870075" y="5105700"/>
            <a:ext cx="365700" cy="365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7364037" y="5107200"/>
            <a:ext cx="365700" cy="362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6858000" y="5107200"/>
            <a:ext cx="365700" cy="362700"/>
          </a:xfrm>
          <a:prstGeom prst="ellipse">
            <a:avLst/>
          </a:prstGeom>
          <a:solidFill>
            <a:schemeClr val="accent6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19050" y="0"/>
            <a:ext cx="12192000" cy="68580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5"/>
          <p:cNvGrpSpPr/>
          <p:nvPr/>
        </p:nvGrpSpPr>
        <p:grpSpPr>
          <a:xfrm>
            <a:off x="-19" y="0"/>
            <a:ext cx="12192019" cy="6858030"/>
            <a:chOff x="415600" y="384423"/>
            <a:chExt cx="10934546" cy="6059401"/>
          </a:xfrm>
        </p:grpSpPr>
        <p:pic>
          <p:nvPicPr>
            <p:cNvPr id="127" name="Google Shape;127;p5"/>
            <p:cNvPicPr preferRelativeResize="0"/>
            <p:nvPr/>
          </p:nvPicPr>
          <p:blipFill>
            <a:blip r:embed="rId2">
              <a:alphaModFix amt="52999"/>
            </a:blip>
            <a:stretch>
              <a:fillRect/>
            </a:stretch>
          </p:blipFill>
          <p:spPr>
            <a:xfrm rot="5400000">
              <a:off x="1599075" y="-799050"/>
              <a:ext cx="6059399" cy="842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5"/>
            <p:cNvPicPr preferRelativeResize="0"/>
            <p:nvPr/>
          </p:nvPicPr>
          <p:blipFill rotWithShape="1">
            <a:blip r:embed="rId2">
              <a:alphaModFix amt="52999"/>
            </a:blip>
            <a:srcRect t="68892" b="1708"/>
            <a:stretch/>
          </p:blipFill>
          <p:spPr>
            <a:xfrm rot="5400000">
              <a:off x="7081771" y="2175444"/>
              <a:ext cx="6059396" cy="24773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720400" y="517175"/>
            <a:ext cx="11055900" cy="763500"/>
          </a:xfrm>
          <a:prstGeom prst="rect">
            <a:avLst/>
          </a:prstGeom>
          <a:effectLst>
            <a:outerShdw dist="66675" dir="10320000" algn="bl" rotWithShape="0">
              <a:srgbClr val="000000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ril Fatface"/>
              <a:buNone/>
              <a:defRPr sz="4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ril Fatface"/>
              <a:buNone/>
              <a:defRPr sz="4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ril Fatface"/>
              <a:buNone/>
              <a:defRPr sz="4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ril Fatface"/>
              <a:buNone/>
              <a:defRPr sz="4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ril Fatface"/>
              <a:buNone/>
              <a:defRPr sz="4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ril Fatface"/>
              <a:buNone/>
              <a:defRPr sz="4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ril Fatface"/>
              <a:buNone/>
              <a:defRPr sz="4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ril Fatface"/>
              <a:buNone/>
              <a:defRPr sz="4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1390650" y="2917800"/>
            <a:ext cx="4266300" cy="122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body" idx="2"/>
          </p:nvPr>
        </p:nvSpPr>
        <p:spPr>
          <a:xfrm>
            <a:off x="6744577" y="2917800"/>
            <a:ext cx="4266300" cy="122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3"/>
          </p:nvPr>
        </p:nvSpPr>
        <p:spPr>
          <a:xfrm>
            <a:off x="1390650" y="5370370"/>
            <a:ext cx="4266300" cy="122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4"/>
          </p:nvPr>
        </p:nvSpPr>
        <p:spPr>
          <a:xfrm>
            <a:off x="6744577" y="5370370"/>
            <a:ext cx="4266300" cy="122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134" name="Google Shape;134;p5"/>
          <p:cNvGrpSpPr/>
          <p:nvPr/>
        </p:nvGrpSpPr>
        <p:grpSpPr>
          <a:xfrm>
            <a:off x="11211738" y="6105125"/>
            <a:ext cx="752225" cy="548700"/>
            <a:chOff x="1435225" y="4752575"/>
            <a:chExt cx="752225" cy="548700"/>
          </a:xfrm>
        </p:grpSpPr>
        <p:grpSp>
          <p:nvGrpSpPr>
            <p:cNvPr id="135" name="Google Shape;135;p5"/>
            <p:cNvGrpSpPr/>
            <p:nvPr/>
          </p:nvGrpSpPr>
          <p:grpSpPr>
            <a:xfrm>
              <a:off x="1435225" y="4752575"/>
              <a:ext cx="752225" cy="91500"/>
              <a:chOff x="1435225" y="4752575"/>
              <a:chExt cx="752225" cy="91500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1435225" y="47525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1655467" y="47525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1875708" y="47525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2095950" y="47525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>
              <a:off x="1435225" y="4981175"/>
              <a:ext cx="752225" cy="91500"/>
              <a:chOff x="1511425" y="4981175"/>
              <a:chExt cx="752225" cy="91500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>
              <a:off x="1435225" y="5209775"/>
              <a:ext cx="752225" cy="91500"/>
              <a:chOff x="1511425" y="4981175"/>
              <a:chExt cx="752225" cy="91500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" name="Google Shape;150;p5"/>
          <p:cNvSpPr/>
          <p:nvPr/>
        </p:nvSpPr>
        <p:spPr>
          <a:xfrm>
            <a:off x="1268062" y="151475"/>
            <a:ext cx="365700" cy="365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762025" y="152975"/>
            <a:ext cx="365700" cy="362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255988" y="152975"/>
            <a:ext cx="365700" cy="362700"/>
          </a:xfrm>
          <a:prstGeom prst="ellipse">
            <a:avLst/>
          </a:prstGeom>
          <a:solidFill>
            <a:schemeClr val="accent6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384425" y="366125"/>
            <a:ext cx="11379900" cy="60960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6"/>
          <p:cNvGrpSpPr/>
          <p:nvPr/>
        </p:nvGrpSpPr>
        <p:grpSpPr>
          <a:xfrm>
            <a:off x="415150" y="384425"/>
            <a:ext cx="11273471" cy="6059399"/>
            <a:chOff x="415600" y="384425"/>
            <a:chExt cx="11442825" cy="6059399"/>
          </a:xfrm>
        </p:grpSpPr>
        <p:pic>
          <p:nvPicPr>
            <p:cNvPr id="156" name="Google Shape;15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1599075" y="-799050"/>
              <a:ext cx="6059399" cy="842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6"/>
            <p:cNvPicPr preferRelativeResize="0"/>
            <p:nvPr/>
          </p:nvPicPr>
          <p:blipFill rotWithShape="1">
            <a:blip r:embed="rId2">
              <a:alphaModFix/>
            </a:blip>
            <a:srcRect t="62862"/>
            <a:stretch/>
          </p:blipFill>
          <p:spPr>
            <a:xfrm rot="5400000">
              <a:off x="7264087" y="1849487"/>
              <a:ext cx="6059399" cy="3129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6"/>
          <p:cNvSpPr txBox="1">
            <a:spLocks noGrp="1"/>
          </p:cNvSpPr>
          <p:nvPr>
            <p:ph type="body" idx="1"/>
          </p:nvPr>
        </p:nvSpPr>
        <p:spPr>
          <a:xfrm>
            <a:off x="5657850" y="4019550"/>
            <a:ext cx="5486400" cy="10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5657850" y="2041175"/>
            <a:ext cx="5486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0" name="Google Shape;160;p6"/>
          <p:cNvSpPr/>
          <p:nvPr/>
        </p:nvSpPr>
        <p:spPr>
          <a:xfrm>
            <a:off x="1650300" y="615375"/>
            <a:ext cx="365700" cy="365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"/>
          <p:cNvSpPr/>
          <p:nvPr/>
        </p:nvSpPr>
        <p:spPr>
          <a:xfrm>
            <a:off x="1144262" y="616875"/>
            <a:ext cx="365700" cy="362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"/>
          <p:cNvSpPr/>
          <p:nvPr/>
        </p:nvSpPr>
        <p:spPr>
          <a:xfrm>
            <a:off x="638225" y="616875"/>
            <a:ext cx="365700" cy="362700"/>
          </a:xfrm>
          <a:prstGeom prst="ellipse">
            <a:avLst/>
          </a:prstGeom>
          <a:solidFill>
            <a:schemeClr val="accent6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6"/>
          <p:cNvGrpSpPr/>
          <p:nvPr/>
        </p:nvGrpSpPr>
        <p:grpSpPr>
          <a:xfrm>
            <a:off x="10788775" y="5724525"/>
            <a:ext cx="752225" cy="548700"/>
            <a:chOff x="1435225" y="4752575"/>
            <a:chExt cx="752225" cy="548700"/>
          </a:xfrm>
        </p:grpSpPr>
        <p:grpSp>
          <p:nvGrpSpPr>
            <p:cNvPr id="164" name="Google Shape;164;p6"/>
            <p:cNvGrpSpPr/>
            <p:nvPr/>
          </p:nvGrpSpPr>
          <p:grpSpPr>
            <a:xfrm>
              <a:off x="1435225" y="4752575"/>
              <a:ext cx="752225" cy="91500"/>
              <a:chOff x="1435225" y="4752575"/>
              <a:chExt cx="752225" cy="91500"/>
            </a:xfrm>
          </p:grpSpPr>
          <p:sp>
            <p:nvSpPr>
              <p:cNvPr id="165" name="Google Shape;165;p6"/>
              <p:cNvSpPr/>
              <p:nvPr/>
            </p:nvSpPr>
            <p:spPr>
              <a:xfrm>
                <a:off x="1435225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1655467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1875708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2095950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6"/>
            <p:cNvGrpSpPr/>
            <p:nvPr/>
          </p:nvGrpSpPr>
          <p:grpSpPr>
            <a:xfrm>
              <a:off x="1435225" y="4981175"/>
              <a:ext cx="752225" cy="91500"/>
              <a:chOff x="1511425" y="4981175"/>
              <a:chExt cx="752225" cy="91500"/>
            </a:xfrm>
          </p:grpSpPr>
          <p:sp>
            <p:nvSpPr>
              <p:cNvPr id="170" name="Google Shape;170;p6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6"/>
            <p:cNvGrpSpPr/>
            <p:nvPr/>
          </p:nvGrpSpPr>
          <p:grpSpPr>
            <a:xfrm>
              <a:off x="1435225" y="5209775"/>
              <a:ext cx="752225" cy="91500"/>
              <a:chOff x="1511425" y="4981175"/>
              <a:chExt cx="752225" cy="91500"/>
            </a:xfrm>
          </p:grpSpPr>
          <p:sp>
            <p:nvSpPr>
              <p:cNvPr id="175" name="Google Shape;175;p6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/>
          <p:nvPr/>
        </p:nvSpPr>
        <p:spPr>
          <a:xfrm>
            <a:off x="384425" y="366125"/>
            <a:ext cx="11379900" cy="60960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10"/>
          <p:cNvGrpSpPr/>
          <p:nvPr/>
        </p:nvGrpSpPr>
        <p:grpSpPr>
          <a:xfrm>
            <a:off x="415150" y="384425"/>
            <a:ext cx="11273471" cy="6059399"/>
            <a:chOff x="415600" y="384425"/>
            <a:chExt cx="11442825" cy="6059399"/>
          </a:xfrm>
        </p:grpSpPr>
        <p:pic>
          <p:nvPicPr>
            <p:cNvPr id="259" name="Google Shape;259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1599075" y="-799050"/>
              <a:ext cx="6059399" cy="842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0"/>
            <p:cNvPicPr preferRelativeResize="0"/>
            <p:nvPr/>
          </p:nvPicPr>
          <p:blipFill rotWithShape="1">
            <a:blip r:embed="rId2">
              <a:alphaModFix/>
            </a:blip>
            <a:srcRect t="62862"/>
            <a:stretch/>
          </p:blipFill>
          <p:spPr>
            <a:xfrm rot="5400000">
              <a:off x="7264087" y="1849487"/>
              <a:ext cx="6059399" cy="3129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10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62" name="Google Shape;262;p10"/>
          <p:cNvSpPr txBox="1">
            <a:spLocks noGrp="1"/>
          </p:cNvSpPr>
          <p:nvPr>
            <p:ph type="subTitle" idx="1"/>
          </p:nvPr>
        </p:nvSpPr>
        <p:spPr>
          <a:xfrm>
            <a:off x="328075" y="57670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263" name="Google Shape;263;p10"/>
          <p:cNvGrpSpPr/>
          <p:nvPr/>
        </p:nvGrpSpPr>
        <p:grpSpPr>
          <a:xfrm>
            <a:off x="10750675" y="561575"/>
            <a:ext cx="752225" cy="548700"/>
            <a:chOff x="1435225" y="4752575"/>
            <a:chExt cx="752225" cy="548700"/>
          </a:xfrm>
        </p:grpSpPr>
        <p:grpSp>
          <p:nvGrpSpPr>
            <p:cNvPr id="264" name="Google Shape;264;p10"/>
            <p:cNvGrpSpPr/>
            <p:nvPr/>
          </p:nvGrpSpPr>
          <p:grpSpPr>
            <a:xfrm>
              <a:off x="1435225" y="4752575"/>
              <a:ext cx="752225" cy="91500"/>
              <a:chOff x="1435225" y="4752575"/>
              <a:chExt cx="752225" cy="91500"/>
            </a:xfrm>
          </p:grpSpPr>
          <p:sp>
            <p:nvSpPr>
              <p:cNvPr id="265" name="Google Shape;265;p10"/>
              <p:cNvSpPr/>
              <p:nvPr/>
            </p:nvSpPr>
            <p:spPr>
              <a:xfrm>
                <a:off x="1435225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1655467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1875708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2095950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" name="Google Shape;269;p10"/>
            <p:cNvGrpSpPr/>
            <p:nvPr/>
          </p:nvGrpSpPr>
          <p:grpSpPr>
            <a:xfrm>
              <a:off x="1435225" y="4981175"/>
              <a:ext cx="752225" cy="91500"/>
              <a:chOff x="1511425" y="4981175"/>
              <a:chExt cx="752225" cy="91500"/>
            </a:xfrm>
          </p:grpSpPr>
          <p:sp>
            <p:nvSpPr>
              <p:cNvPr id="270" name="Google Shape;270;p10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0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10"/>
            <p:cNvGrpSpPr/>
            <p:nvPr/>
          </p:nvGrpSpPr>
          <p:grpSpPr>
            <a:xfrm>
              <a:off x="1435225" y="5209775"/>
              <a:ext cx="752225" cy="91500"/>
              <a:chOff x="1511425" y="4981175"/>
              <a:chExt cx="752225" cy="91500"/>
            </a:xfrm>
          </p:grpSpPr>
          <p:sp>
            <p:nvSpPr>
              <p:cNvPr id="275" name="Google Shape;275;p10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0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0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0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" name="Google Shape;279;p10"/>
          <p:cNvGrpSpPr/>
          <p:nvPr/>
        </p:nvGrpSpPr>
        <p:grpSpPr>
          <a:xfrm>
            <a:off x="539875" y="5743575"/>
            <a:ext cx="752225" cy="548700"/>
            <a:chOff x="1435225" y="4752575"/>
            <a:chExt cx="752225" cy="548700"/>
          </a:xfrm>
        </p:grpSpPr>
        <p:grpSp>
          <p:nvGrpSpPr>
            <p:cNvPr id="280" name="Google Shape;280;p10"/>
            <p:cNvGrpSpPr/>
            <p:nvPr/>
          </p:nvGrpSpPr>
          <p:grpSpPr>
            <a:xfrm>
              <a:off x="1435225" y="4752575"/>
              <a:ext cx="752225" cy="91500"/>
              <a:chOff x="1435225" y="4752575"/>
              <a:chExt cx="752225" cy="91500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1435225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>
                <a:off x="1655467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0"/>
              <p:cNvSpPr/>
              <p:nvPr/>
            </p:nvSpPr>
            <p:spPr>
              <a:xfrm>
                <a:off x="1875708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0"/>
              <p:cNvSpPr/>
              <p:nvPr/>
            </p:nvSpPr>
            <p:spPr>
              <a:xfrm>
                <a:off x="2095950" y="47525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10"/>
            <p:cNvGrpSpPr/>
            <p:nvPr/>
          </p:nvGrpSpPr>
          <p:grpSpPr>
            <a:xfrm>
              <a:off x="1435225" y="4981175"/>
              <a:ext cx="752225" cy="91500"/>
              <a:chOff x="1511425" y="4981175"/>
              <a:chExt cx="752225" cy="91500"/>
            </a:xfrm>
          </p:grpSpPr>
          <p:sp>
            <p:nvSpPr>
              <p:cNvPr id="286" name="Google Shape;286;p10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0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0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0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10"/>
            <p:cNvGrpSpPr/>
            <p:nvPr/>
          </p:nvGrpSpPr>
          <p:grpSpPr>
            <a:xfrm>
              <a:off x="1435225" y="5209775"/>
              <a:ext cx="752225" cy="91500"/>
              <a:chOff x="1511425" y="4981175"/>
              <a:chExt cx="752225" cy="91500"/>
            </a:xfrm>
          </p:grpSpPr>
          <p:sp>
            <p:nvSpPr>
              <p:cNvPr id="291" name="Google Shape;291;p10"/>
              <p:cNvSpPr/>
              <p:nvPr/>
            </p:nvSpPr>
            <p:spPr>
              <a:xfrm>
                <a:off x="1511425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0"/>
              <p:cNvSpPr/>
              <p:nvPr/>
            </p:nvSpPr>
            <p:spPr>
              <a:xfrm>
                <a:off x="1731667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0"/>
              <p:cNvSpPr/>
              <p:nvPr/>
            </p:nvSpPr>
            <p:spPr>
              <a:xfrm>
                <a:off x="1951908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0"/>
              <p:cNvSpPr/>
              <p:nvPr/>
            </p:nvSpPr>
            <p:spPr>
              <a:xfrm>
                <a:off x="2172150" y="4981175"/>
                <a:ext cx="91500" cy="91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5" name="Google Shape;295;p10"/>
          <p:cNvSpPr/>
          <p:nvPr/>
        </p:nvSpPr>
        <p:spPr>
          <a:xfrm>
            <a:off x="1570175" y="561575"/>
            <a:ext cx="365700" cy="3657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0"/>
          <p:cNvSpPr/>
          <p:nvPr/>
        </p:nvSpPr>
        <p:spPr>
          <a:xfrm>
            <a:off x="1064137" y="563075"/>
            <a:ext cx="365700" cy="362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0"/>
          <p:cNvSpPr/>
          <p:nvPr/>
        </p:nvSpPr>
        <p:spPr>
          <a:xfrm>
            <a:off x="558100" y="563075"/>
            <a:ext cx="365700" cy="362700"/>
          </a:xfrm>
          <a:prstGeom prst="ellipse">
            <a:avLst/>
          </a:prstGeom>
          <a:solidFill>
            <a:schemeClr val="accent6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iny"/>
              <a:buNone/>
              <a:defRPr sz="4000" b="1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iny"/>
              <a:buNone/>
              <a:defRPr sz="4000" b="1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iny"/>
              <a:buNone/>
              <a:defRPr sz="4000" b="1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iny"/>
              <a:buNone/>
              <a:defRPr sz="4000" b="1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iny"/>
              <a:buNone/>
              <a:defRPr sz="4000" b="1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iny"/>
              <a:buNone/>
              <a:defRPr sz="4000" b="1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iny"/>
              <a:buNone/>
              <a:defRPr sz="4000" b="1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iny"/>
              <a:buNone/>
              <a:defRPr sz="4000" b="1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iny"/>
              <a:buNone/>
              <a:defRPr sz="4000" b="1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4"/>
          <p:cNvSpPr txBox="1">
            <a:spLocks noGrp="1"/>
          </p:cNvSpPr>
          <p:nvPr>
            <p:ph type="subTitle" idx="4294967295"/>
          </p:nvPr>
        </p:nvSpPr>
        <p:spPr>
          <a:xfrm>
            <a:off x="1300425" y="5029500"/>
            <a:ext cx="7171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lt1"/>
                </a:solidFill>
              </a:rPr>
              <a:t>And here your subtitle.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20" name="Google Shape;6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38" y="8362525"/>
            <a:ext cx="9611025" cy="6419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24"/>
          <p:cNvSpPr/>
          <p:nvPr/>
        </p:nvSpPr>
        <p:spPr>
          <a:xfrm>
            <a:off x="1526725" y="2046700"/>
            <a:ext cx="7693484" cy="5904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iny"/>
              </a:rPr>
              <a:t>Mobile Application</a:t>
            </a:r>
            <a:endParaRPr b="0" i="0">
              <a:ln w="381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Coiny"/>
            </a:endParaRPr>
          </a:p>
        </p:txBody>
      </p:sp>
      <p:sp>
        <p:nvSpPr>
          <p:cNvPr id="622" name="Google Shape;622;p24"/>
          <p:cNvSpPr txBox="1">
            <a:spLocks noGrp="1"/>
          </p:cNvSpPr>
          <p:nvPr>
            <p:ph type="title"/>
          </p:nvPr>
        </p:nvSpPr>
        <p:spPr>
          <a:xfrm>
            <a:off x="4633998" y="2842700"/>
            <a:ext cx="10347600" cy="99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GoFood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25047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Activity Diagram Delete Food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31B1206-728D-A47D-BC9F-D90171CCF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7" y="987604"/>
            <a:ext cx="705802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8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7"/>
          <p:cNvSpPr/>
          <p:nvPr/>
        </p:nvSpPr>
        <p:spPr>
          <a:xfrm>
            <a:off x="1009650" y="1114350"/>
            <a:ext cx="4629300" cy="46293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7"/>
          <p:cNvSpPr txBox="1">
            <a:spLocks noGrp="1"/>
          </p:cNvSpPr>
          <p:nvPr>
            <p:ph type="body" idx="1"/>
          </p:nvPr>
        </p:nvSpPr>
        <p:spPr>
          <a:xfrm>
            <a:off x="5657850" y="4019550"/>
            <a:ext cx="5486400" cy="10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1949929" y="2458980"/>
            <a:ext cx="2748750" cy="194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iny"/>
              </a:rPr>
              <a:t>0</a:t>
            </a:r>
            <a:r>
              <a:rPr lang="en-US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iny"/>
              </a:rPr>
              <a:t>2</a:t>
            </a:r>
            <a:endParaRPr b="0" i="0">
              <a:ln w="381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Coiny"/>
            </a:endParaRPr>
          </a:p>
        </p:txBody>
      </p:sp>
      <p:sp>
        <p:nvSpPr>
          <p:cNvPr id="687" name="Google Shape;687;p27"/>
          <p:cNvSpPr/>
          <p:nvPr/>
        </p:nvSpPr>
        <p:spPr>
          <a:xfrm flipH="1">
            <a:off x="5409150" y="1838875"/>
            <a:ext cx="5963700" cy="1679700"/>
          </a:xfrm>
          <a:prstGeom prst="wedgeRoundRectCallout">
            <a:avLst>
              <a:gd name="adj1" fmla="val -32751"/>
              <a:gd name="adj2" fmla="val 80294"/>
              <a:gd name="adj3" fmla="val 0"/>
            </a:avLst>
          </a:prstGeom>
          <a:solidFill>
            <a:schemeClr val="accent4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7"/>
          <p:cNvSpPr txBox="1">
            <a:spLocks noGrp="1"/>
          </p:cNvSpPr>
          <p:nvPr>
            <p:ph type="title"/>
          </p:nvPr>
        </p:nvSpPr>
        <p:spPr>
          <a:xfrm>
            <a:off x="5695950" y="2191007"/>
            <a:ext cx="5486400" cy="147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Interface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94225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Welcome – Log In – Sign In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0015DFA5-51A1-D0C4-0BC0-DD86B687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11" y="991457"/>
            <a:ext cx="2870378" cy="5815173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9314B70D-CD4E-2838-9987-897C8E2C3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86" y="991457"/>
            <a:ext cx="2852228" cy="5815173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2AF0004E-2B66-555D-B7B8-974B6CA6C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411" y="991456"/>
            <a:ext cx="2869066" cy="58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66143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Forget &amp; Change Password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CC69E21-FA24-9D26-C4C8-D3CB34D1B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0" y="1042827"/>
            <a:ext cx="2831048" cy="5738117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65139282-C71B-3D28-4ED8-B0D18FA4D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587" y="1042827"/>
            <a:ext cx="2829756" cy="5738117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30EEEE6-601F-0B8B-BC15-40DED966CC53}"/>
              </a:ext>
            </a:extLst>
          </p:cNvPr>
          <p:cNvSpPr txBox="1"/>
          <p:nvPr/>
        </p:nvSpPr>
        <p:spPr>
          <a:xfrm>
            <a:off x="6514004" y="1397285"/>
            <a:ext cx="5548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Tính năng quên mật khẩu: user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sẽ điền email và hệ thống sẽ</a:t>
            </a:r>
            <a:r>
              <a:rPr lang="en-US" sz="2200" b="1">
                <a:solidFill>
                  <a:srgbClr val="FAD27A"/>
                </a:solidFill>
                <a:effectLst/>
                <a:latin typeface="DM Sans" pitchFamily="2" charset="0"/>
                <a:ea typeface="Calibri" panose="020F0502020204030204" pitchFamily="34" charset="0"/>
              </a:rPr>
              <a:t> gửi reset mật khẩu đến email</a:t>
            </a:r>
            <a:endParaRPr lang="en-US" sz="2200" b="1">
              <a:solidFill>
                <a:srgbClr val="FAD27A"/>
              </a:solidFill>
              <a:latin typeface="DM Sans" pitchFamily="2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C32BD61-E251-77E8-7CFA-5351253F5770}"/>
              </a:ext>
            </a:extLst>
          </p:cNvPr>
          <p:cNvSpPr txBox="1"/>
          <p:nvPr/>
        </p:nvSpPr>
        <p:spPr>
          <a:xfrm>
            <a:off x="6514004" y="3108314"/>
            <a:ext cx="5677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dirty="0" err="1">
                <a:solidFill>
                  <a:srgbClr val="FAD27A"/>
                </a:solidFill>
                <a:latin typeface="DM Sans" pitchFamily="2" charset="0"/>
              </a:rPr>
              <a:t>Tính</a:t>
            </a:r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i="1" dirty="0" err="1">
                <a:solidFill>
                  <a:srgbClr val="FAD27A"/>
                </a:solidFill>
                <a:latin typeface="DM Sans" pitchFamily="2" charset="0"/>
              </a:rPr>
              <a:t>năng</a:t>
            </a:r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i="1" dirty="0" err="1">
                <a:solidFill>
                  <a:srgbClr val="FAD27A"/>
                </a:solidFill>
                <a:latin typeface="DM Sans" pitchFamily="2" charset="0"/>
              </a:rPr>
              <a:t>đổi</a:t>
            </a:r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i="1" dirty="0" err="1">
                <a:solidFill>
                  <a:srgbClr val="FAD27A"/>
                </a:solidFill>
                <a:latin typeface="DM Sans" pitchFamily="2" charset="0"/>
              </a:rPr>
              <a:t>mật</a:t>
            </a:r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i="1" dirty="0" err="1">
                <a:solidFill>
                  <a:srgbClr val="FAD27A"/>
                </a:solidFill>
                <a:latin typeface="DM Sans" pitchFamily="2" charset="0"/>
              </a:rPr>
              <a:t>khẩu</a:t>
            </a:r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: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sau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khi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thực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hiện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đổi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mật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khẩu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thì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người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dùng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sẽ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đăng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nhập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bằng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mật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khẩu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</a:t>
            </a:r>
            <a:r>
              <a:rPr lang="en-US" sz="2200" b="1" dirty="0" err="1">
                <a:solidFill>
                  <a:srgbClr val="FAD27A"/>
                </a:solidFill>
                <a:latin typeface="DM Sans" pitchFamily="2" charset="0"/>
              </a:rPr>
              <a:t>mới</a:t>
            </a:r>
            <a:endParaRPr lang="en-US" sz="2200" b="1">
              <a:solidFill>
                <a:srgbClr val="FAD27A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68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7"/>
          <p:cNvSpPr/>
          <p:nvPr/>
        </p:nvSpPr>
        <p:spPr>
          <a:xfrm>
            <a:off x="1009650" y="1114350"/>
            <a:ext cx="4629300" cy="46293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7"/>
          <p:cNvSpPr txBox="1">
            <a:spLocks noGrp="1"/>
          </p:cNvSpPr>
          <p:nvPr>
            <p:ph type="body" idx="1"/>
          </p:nvPr>
        </p:nvSpPr>
        <p:spPr>
          <a:xfrm>
            <a:off x="5657850" y="4019550"/>
            <a:ext cx="5486400" cy="10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1602769" y="2458981"/>
            <a:ext cx="3095910" cy="156056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iny"/>
              </a:rPr>
              <a:t>0</a:t>
            </a:r>
            <a:r>
              <a:rPr lang="en-US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iny"/>
              </a:rPr>
              <a:t>2</a:t>
            </a:r>
            <a:r>
              <a:rPr lang="en-US" b="0" i="0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iny"/>
              </a:rPr>
              <a:t>.1</a:t>
            </a:r>
            <a:endParaRPr b="0" i="0">
              <a:ln w="381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Coiny"/>
            </a:endParaRPr>
          </a:p>
        </p:txBody>
      </p:sp>
      <p:sp>
        <p:nvSpPr>
          <p:cNvPr id="687" name="Google Shape;687;p27"/>
          <p:cNvSpPr/>
          <p:nvPr/>
        </p:nvSpPr>
        <p:spPr>
          <a:xfrm flipH="1">
            <a:off x="5409150" y="1838875"/>
            <a:ext cx="5963700" cy="1679700"/>
          </a:xfrm>
          <a:prstGeom prst="wedgeRoundRectCallout">
            <a:avLst>
              <a:gd name="adj1" fmla="val -32751"/>
              <a:gd name="adj2" fmla="val 80294"/>
              <a:gd name="adj3" fmla="val 0"/>
            </a:avLst>
          </a:prstGeom>
          <a:solidFill>
            <a:schemeClr val="accent4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7"/>
          <p:cNvSpPr txBox="1">
            <a:spLocks noGrp="1"/>
          </p:cNvSpPr>
          <p:nvPr>
            <p:ph type="title"/>
          </p:nvPr>
        </p:nvSpPr>
        <p:spPr>
          <a:xfrm>
            <a:off x="5657850" y="1939975"/>
            <a:ext cx="5486400" cy="147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Interface for User</a:t>
            </a: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5966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66143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Home Fragment &amp; Food Detail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30EEEE6-601F-0B8B-BC15-40DED966CC53}"/>
              </a:ext>
            </a:extLst>
          </p:cNvPr>
          <p:cNvSpPr txBox="1"/>
          <p:nvPr/>
        </p:nvSpPr>
        <p:spPr>
          <a:xfrm>
            <a:off x="6514004" y="1397285"/>
            <a:ext cx="5548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Trong Home Fragment: user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sẽ nhìn thấy danh sách các món ăn và có thể tìm kiếm món ăn theo từ khóa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C32BD61-E251-77E8-7CFA-5351253F5770}"/>
              </a:ext>
            </a:extLst>
          </p:cNvPr>
          <p:cNvSpPr txBox="1"/>
          <p:nvPr/>
        </p:nvSpPr>
        <p:spPr>
          <a:xfrm>
            <a:off x="6514004" y="3108314"/>
            <a:ext cx="5677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Trong chi tiết món ăn: user sẽ thấy những thông tin về món ăn và có thể them vào giỏ hàng</a:t>
            </a:r>
            <a:endParaRPr lang="en-US" sz="2200" b="1">
              <a:solidFill>
                <a:srgbClr val="FAD27A"/>
              </a:solidFill>
              <a:latin typeface="DM Sans" pitchFamily="2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8409CD2-2C0E-53AB-377A-C57968F2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9" y="1042827"/>
            <a:ext cx="2844042" cy="5738117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26E94A6A-DC01-0E67-0260-562AE98EA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705" y="1042827"/>
            <a:ext cx="2844042" cy="57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0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66143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Cart Fragment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30EEEE6-601F-0B8B-BC15-40DED966CC53}"/>
              </a:ext>
            </a:extLst>
          </p:cNvPr>
          <p:cNvSpPr txBox="1"/>
          <p:nvPr/>
        </p:nvSpPr>
        <p:spPr>
          <a:xfrm>
            <a:off x="6514004" y="1295703"/>
            <a:ext cx="554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Trong CartFragment : 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có thể tảng giảm số lượng món ăn và xóa món ăn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C32BD61-E251-77E8-7CFA-5351253F5770}"/>
              </a:ext>
            </a:extLst>
          </p:cNvPr>
          <p:cNvSpPr txBox="1"/>
          <p:nvPr/>
        </p:nvSpPr>
        <p:spPr>
          <a:xfrm>
            <a:off x="6514004" y="3108314"/>
            <a:ext cx="5677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Khi user nhấn đặt hang thì sẽ xuất hiện botttomsheet để user điền thông tin đặt hàng vào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C93E457D-6D40-83F5-EE97-C69957E16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33" y="1008696"/>
            <a:ext cx="2819457" cy="573811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74E09589-0CC8-A3B9-C391-8257C1672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535" y="1008696"/>
            <a:ext cx="2828465" cy="573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8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25047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Home Fragment &amp; Food Detail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30EEEE6-601F-0B8B-BC15-40DED966CC53}"/>
              </a:ext>
            </a:extLst>
          </p:cNvPr>
          <p:cNvSpPr txBox="1"/>
          <p:nvPr/>
        </p:nvSpPr>
        <p:spPr>
          <a:xfrm>
            <a:off x="6514004" y="1397285"/>
            <a:ext cx="5548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Trong Account Fragment: 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user có thể xem lịch sử đặt hang và thay đổi password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C32BD61-E251-77E8-7CFA-5351253F5770}"/>
              </a:ext>
            </a:extLst>
          </p:cNvPr>
          <p:cNvSpPr txBox="1"/>
          <p:nvPr/>
        </p:nvSpPr>
        <p:spPr>
          <a:xfrm>
            <a:off x="6514004" y="3108314"/>
            <a:ext cx="56779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Trong lịch sử đặt hang: user có thể thấy tất cả các đơn hang mà mình đã đặt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DB61402A-72BB-931D-AB2B-A84148A8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0" y="911092"/>
            <a:ext cx="2928699" cy="5933326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8640EA24-BBA6-DF2F-A923-2212E80F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415" y="916061"/>
            <a:ext cx="2914259" cy="59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92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7"/>
          <p:cNvSpPr/>
          <p:nvPr/>
        </p:nvSpPr>
        <p:spPr>
          <a:xfrm>
            <a:off x="1009650" y="1114350"/>
            <a:ext cx="4629300" cy="46293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7"/>
          <p:cNvSpPr txBox="1">
            <a:spLocks noGrp="1"/>
          </p:cNvSpPr>
          <p:nvPr>
            <p:ph type="body" idx="1"/>
          </p:nvPr>
        </p:nvSpPr>
        <p:spPr>
          <a:xfrm>
            <a:off x="5657850" y="4019550"/>
            <a:ext cx="5486400" cy="10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1643865" y="2458981"/>
            <a:ext cx="3054814" cy="14760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iny"/>
              </a:rPr>
              <a:t>0</a:t>
            </a:r>
            <a:r>
              <a:rPr lang="en-US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iny"/>
              </a:rPr>
              <a:t>2</a:t>
            </a:r>
            <a:r>
              <a:rPr lang="en-US" b="0" i="0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iny"/>
              </a:rPr>
              <a:t>.2</a:t>
            </a:r>
            <a:endParaRPr b="0" i="0">
              <a:ln w="381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Coiny"/>
            </a:endParaRPr>
          </a:p>
        </p:txBody>
      </p:sp>
      <p:sp>
        <p:nvSpPr>
          <p:cNvPr id="687" name="Google Shape;687;p27"/>
          <p:cNvSpPr/>
          <p:nvPr/>
        </p:nvSpPr>
        <p:spPr>
          <a:xfrm flipH="1">
            <a:off x="5409150" y="1838875"/>
            <a:ext cx="5963700" cy="1679700"/>
          </a:xfrm>
          <a:prstGeom prst="wedgeRoundRectCallout">
            <a:avLst>
              <a:gd name="adj1" fmla="val -32751"/>
              <a:gd name="adj2" fmla="val 80294"/>
              <a:gd name="adj3" fmla="val 0"/>
            </a:avLst>
          </a:prstGeom>
          <a:solidFill>
            <a:schemeClr val="accent4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7"/>
          <p:cNvSpPr txBox="1">
            <a:spLocks noGrp="1"/>
          </p:cNvSpPr>
          <p:nvPr>
            <p:ph type="title"/>
          </p:nvPr>
        </p:nvSpPr>
        <p:spPr>
          <a:xfrm>
            <a:off x="5657850" y="1939975"/>
            <a:ext cx="5486400" cy="147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Interface for Admin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0130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66143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Home Fragment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30EEEE6-601F-0B8B-BC15-40DED966CC53}"/>
              </a:ext>
            </a:extLst>
          </p:cNvPr>
          <p:cNvSpPr txBox="1"/>
          <p:nvPr/>
        </p:nvSpPr>
        <p:spPr>
          <a:xfrm>
            <a:off x="3739701" y="1356189"/>
            <a:ext cx="5548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Trong Home Fragment: admin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sẽ nhìn thấy danh sách các món ăn và có thể tìm kiếm món ăn theo từ khóa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C32BD61-E251-77E8-7CFA-5351253F5770}"/>
              </a:ext>
            </a:extLst>
          </p:cNvPr>
          <p:cNvSpPr txBox="1"/>
          <p:nvPr/>
        </p:nvSpPr>
        <p:spPr>
          <a:xfrm>
            <a:off x="3675006" y="3098040"/>
            <a:ext cx="56779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Admin có thể them, xóa, sửa món ăn</a:t>
            </a:r>
            <a:endParaRPr lang="en-US" sz="2200" b="1">
              <a:solidFill>
                <a:srgbClr val="FAD27A"/>
              </a:solidFill>
              <a:latin typeface="DM Sans" pitchFamily="2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6C951ED-AF3B-A23B-1AE5-7ABC3C4C5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1" y="1042827"/>
            <a:ext cx="2782012" cy="56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7"/>
          <p:cNvSpPr/>
          <p:nvPr/>
        </p:nvSpPr>
        <p:spPr>
          <a:xfrm>
            <a:off x="1009650" y="1114350"/>
            <a:ext cx="4629300" cy="46293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7"/>
          <p:cNvSpPr txBox="1">
            <a:spLocks noGrp="1"/>
          </p:cNvSpPr>
          <p:nvPr>
            <p:ph type="body" idx="1"/>
          </p:nvPr>
        </p:nvSpPr>
        <p:spPr>
          <a:xfrm>
            <a:off x="5657850" y="4019550"/>
            <a:ext cx="5486400" cy="10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1949929" y="2458980"/>
            <a:ext cx="2748750" cy="194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iny"/>
              </a:rPr>
              <a:t>0</a:t>
            </a:r>
            <a:r>
              <a:rPr lang="en-US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Coiny"/>
              </a:rPr>
              <a:t>1</a:t>
            </a:r>
            <a:endParaRPr b="0" i="0">
              <a:ln w="381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Coiny"/>
            </a:endParaRPr>
          </a:p>
        </p:txBody>
      </p:sp>
      <p:sp>
        <p:nvSpPr>
          <p:cNvPr id="687" name="Google Shape;687;p27"/>
          <p:cNvSpPr/>
          <p:nvPr/>
        </p:nvSpPr>
        <p:spPr>
          <a:xfrm flipH="1">
            <a:off x="5409150" y="1838875"/>
            <a:ext cx="5963700" cy="1679700"/>
          </a:xfrm>
          <a:prstGeom prst="wedgeRoundRectCallout">
            <a:avLst>
              <a:gd name="adj1" fmla="val -32751"/>
              <a:gd name="adj2" fmla="val 80294"/>
              <a:gd name="adj3" fmla="val 0"/>
            </a:avLst>
          </a:prstGeom>
          <a:solidFill>
            <a:schemeClr val="accent4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7"/>
          <p:cNvSpPr txBox="1">
            <a:spLocks noGrp="1"/>
          </p:cNvSpPr>
          <p:nvPr>
            <p:ph type="title"/>
          </p:nvPr>
        </p:nvSpPr>
        <p:spPr>
          <a:xfrm>
            <a:off x="5657850" y="1939975"/>
            <a:ext cx="5486400" cy="147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Design System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6079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66143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Add, Delete &amp; Edit Food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ABDF881-E328-872B-054F-6B37BFA3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81" y="1069271"/>
            <a:ext cx="2780502" cy="5679433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7712FD60-5FDF-EF50-88AC-86709F6EB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3" b="5362"/>
          <a:stretch/>
        </p:blipFill>
        <p:spPr>
          <a:xfrm>
            <a:off x="4697338" y="1069271"/>
            <a:ext cx="2797323" cy="564903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04F6CA91-5803-0E0A-8B81-1115B6EBE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316" y="1069271"/>
            <a:ext cx="2794190" cy="567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13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66143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Account &amp; Order Fragment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30EEEE6-601F-0B8B-BC15-40DED966CC53}"/>
              </a:ext>
            </a:extLst>
          </p:cNvPr>
          <p:cNvSpPr txBox="1"/>
          <p:nvPr/>
        </p:nvSpPr>
        <p:spPr>
          <a:xfrm>
            <a:off x="6514004" y="1397285"/>
            <a:ext cx="554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>
                <a:solidFill>
                  <a:srgbClr val="FAD27A"/>
                </a:solidFill>
                <a:latin typeface="DM Sans" pitchFamily="2" charset="0"/>
              </a:rPr>
              <a:t>Trong Account Fragment: admin</a:t>
            </a:r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 có thể thay đổi password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C32BD61-E251-77E8-7CFA-5351253F5770}"/>
              </a:ext>
            </a:extLst>
          </p:cNvPr>
          <p:cNvSpPr txBox="1"/>
          <p:nvPr/>
        </p:nvSpPr>
        <p:spPr>
          <a:xfrm>
            <a:off x="6514004" y="3108314"/>
            <a:ext cx="567799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FAD27A"/>
                </a:solidFill>
                <a:latin typeface="DM Sans" pitchFamily="2" charset="0"/>
              </a:rPr>
              <a:t>Trong Order Fragment: admin có thể thấy tất cả các đơn hang mà user đã đặt và thực hiện set trạng thái đã hoàn thành hay chưa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DB61402A-72BB-931D-AB2B-A84148A8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0" y="911092"/>
            <a:ext cx="2928699" cy="5933326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8640EA24-BBA6-DF2F-A923-2212E80F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415" y="916061"/>
            <a:ext cx="2914259" cy="5928357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D9E80778-5676-40E5-B4D4-257EFF78D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415" y="929643"/>
            <a:ext cx="2914259" cy="591502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8608DB46-988C-E0B4-8805-B004398BB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89" y="929643"/>
            <a:ext cx="2928699" cy="593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1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0"/>
          <p:cNvSpPr txBox="1">
            <a:spLocks noGrp="1"/>
          </p:cNvSpPr>
          <p:nvPr>
            <p:ph type="title"/>
          </p:nvPr>
        </p:nvSpPr>
        <p:spPr>
          <a:xfrm>
            <a:off x="548250" y="1817213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 </a:t>
            </a:r>
            <a:br>
              <a:rPr lang="en" sz="10000"/>
            </a:br>
            <a:r>
              <a:rPr lang="en" sz="10000"/>
              <a:t>for listening</a:t>
            </a:r>
            <a:endParaRPr sz="10000"/>
          </a:p>
        </p:txBody>
      </p:sp>
      <p:sp>
        <p:nvSpPr>
          <p:cNvPr id="712" name="Google Shape;712;p30"/>
          <p:cNvSpPr txBox="1">
            <a:spLocks noGrp="1"/>
          </p:cNvSpPr>
          <p:nvPr>
            <p:ph type="subTitle" idx="1"/>
          </p:nvPr>
        </p:nvSpPr>
        <p:spPr>
          <a:xfrm>
            <a:off x="328075" y="57670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― Irene M. Pepperberg</a:t>
            </a:r>
            <a:endParaRPr/>
          </a:p>
        </p:txBody>
      </p:sp>
      <p:sp>
        <p:nvSpPr>
          <p:cNvPr id="713" name="Google Shape;713;p30"/>
          <p:cNvSpPr/>
          <p:nvPr/>
        </p:nvSpPr>
        <p:spPr>
          <a:xfrm>
            <a:off x="5516488" y="787250"/>
            <a:ext cx="1159025" cy="8891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Coiny"/>
              </a:rPr>
              <a:t>"</a:t>
            </a:r>
          </a:p>
        </p:txBody>
      </p:sp>
      <p:grpSp>
        <p:nvGrpSpPr>
          <p:cNvPr id="714" name="Google Shape;714;p30"/>
          <p:cNvGrpSpPr/>
          <p:nvPr/>
        </p:nvGrpSpPr>
        <p:grpSpPr>
          <a:xfrm>
            <a:off x="10610850" y="5099950"/>
            <a:ext cx="952500" cy="601500"/>
            <a:chOff x="7772400" y="5176150"/>
            <a:chExt cx="952500" cy="601500"/>
          </a:xfrm>
        </p:grpSpPr>
        <p:sp>
          <p:nvSpPr>
            <p:cNvPr id="715" name="Google Shape;715;p30"/>
            <p:cNvSpPr/>
            <p:nvPr/>
          </p:nvSpPr>
          <p:spPr>
            <a:xfrm flipH="1">
              <a:off x="7772400" y="5176150"/>
              <a:ext cx="952500" cy="601500"/>
            </a:xfrm>
            <a:prstGeom prst="wedgeRoundRectCallout">
              <a:avLst>
                <a:gd name="adj1" fmla="val -20000"/>
                <a:gd name="adj2" fmla="val 70777"/>
                <a:gd name="adj3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8020050" y="5293613"/>
              <a:ext cx="457200" cy="362100"/>
            </a:xfrm>
            <a:prstGeom prst="heart">
              <a:avLst/>
            </a:prstGeom>
            <a:solidFill>
              <a:schemeClr val="accent6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25047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Use Case</a:t>
            </a:r>
            <a:b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b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7F66B754-27F9-91E1-1D01-9A931D9F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985" y="952714"/>
            <a:ext cx="8684753" cy="590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9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25047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Activity Diagram Order Process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E878261-7F33-0260-AA3D-98ABCB63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218" y="888547"/>
            <a:ext cx="5407564" cy="59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25047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Activity Diagram Log In 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6645CFF-FCAF-3EAA-E214-AEE6CA179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48" y="962224"/>
            <a:ext cx="6943504" cy="584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25047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Activity Diagram Sign Up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070CFF9-F7F8-1055-9391-851CA2C91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03" y="962887"/>
            <a:ext cx="6483993" cy="588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94225"/>
            <a:ext cx="11380796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Activity Diagram Change Password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9709087-E7F1-ECF4-B8B8-70DAC6F9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832" y="909095"/>
            <a:ext cx="5860336" cy="59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9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25047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Activity Diagram Add Food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88472850-4AD9-F832-93B3-5EA6466F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23" y="936285"/>
            <a:ext cx="5744536" cy="58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0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>
            <a:spLocks noGrp="1"/>
          </p:cNvSpPr>
          <p:nvPr>
            <p:ph type="title"/>
          </p:nvPr>
        </p:nvSpPr>
        <p:spPr>
          <a:xfrm>
            <a:off x="568050" y="125047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Activity Diagram Edit Food</a:t>
            </a: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CAD75478-F277-695F-D69C-CCF75316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46" y="975780"/>
            <a:ext cx="5873507" cy="58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15322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171717"/>
      </a:dk2>
      <a:lt2>
        <a:srgbClr val="EEEEEE"/>
      </a:lt2>
      <a:accent1>
        <a:srgbClr val="DCB7ED"/>
      </a:accent1>
      <a:accent2>
        <a:srgbClr val="967BAC"/>
      </a:accent2>
      <a:accent3>
        <a:srgbClr val="EE9B9C"/>
      </a:accent3>
      <a:accent4>
        <a:srgbClr val="EFDE82"/>
      </a:accent4>
      <a:accent5>
        <a:srgbClr val="252525"/>
      </a:accent5>
      <a:accent6>
        <a:srgbClr val="EFEFE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B987460218BB344EA66A2239955A8DB7" ma:contentTypeVersion="4" ma:contentTypeDescription="Tạo tài liệu mới." ma:contentTypeScope="" ma:versionID="1549a80cd7f9d22af2160b5d75660c43">
  <xsd:schema xmlns:xsd="http://www.w3.org/2001/XMLSchema" xmlns:xs="http://www.w3.org/2001/XMLSchema" xmlns:p="http://schemas.microsoft.com/office/2006/metadata/properties" xmlns:ns2="7f514e53-09d1-4b6b-82a1-c0f4c926254c" targetNamespace="http://schemas.microsoft.com/office/2006/metadata/properties" ma:root="true" ma:fieldsID="f0219e01e34e0debcde06be1b4b3048b" ns2:_="">
    <xsd:import namespace="7f514e53-09d1-4b6b-82a1-c0f4c92625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14e53-09d1-4b6b-82a1-c0f4c9262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E95269-D9EB-48A0-96C1-6FEC2F7CD43A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f514e53-09d1-4b6b-82a1-c0f4c926254c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6AA2C92-C699-452E-9CCE-E2F1A91061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644CB-28A5-426D-9118-059E6B208A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514e53-09d1-4b6b-82a1-c0f4c92625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329</Words>
  <Application>Microsoft Office PowerPoint</Application>
  <PresentationFormat>Màn hình rộng</PresentationFormat>
  <Paragraphs>42</Paragraphs>
  <Slides>22</Slides>
  <Notes>22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22</vt:i4>
      </vt:variant>
    </vt:vector>
  </HeadingPairs>
  <TitlesOfParts>
    <vt:vector size="29" baseType="lpstr">
      <vt:lpstr>Aldrich</vt:lpstr>
      <vt:lpstr>DM Sans</vt:lpstr>
      <vt:lpstr>Barlow Condensed</vt:lpstr>
      <vt:lpstr>Arial</vt:lpstr>
      <vt:lpstr>Abril Fatface</vt:lpstr>
      <vt:lpstr>Coiny</vt:lpstr>
      <vt:lpstr>SlidesMania</vt:lpstr>
      <vt:lpstr>GoFood</vt:lpstr>
      <vt:lpstr>Design System</vt:lpstr>
      <vt:lpstr>Use Case  </vt:lpstr>
      <vt:lpstr>Activity Diagram Order Process</vt:lpstr>
      <vt:lpstr>Activity Diagram Log In </vt:lpstr>
      <vt:lpstr>Activity Diagram Sign Up</vt:lpstr>
      <vt:lpstr>Activity Diagram Change Password</vt:lpstr>
      <vt:lpstr>Activity Diagram Add Food</vt:lpstr>
      <vt:lpstr>Activity Diagram Edit Food</vt:lpstr>
      <vt:lpstr>Activity Diagram Delete Food</vt:lpstr>
      <vt:lpstr>Interface </vt:lpstr>
      <vt:lpstr>Welcome – Log In – Sign In</vt:lpstr>
      <vt:lpstr>Forget &amp; Change Password</vt:lpstr>
      <vt:lpstr>Interface for User </vt:lpstr>
      <vt:lpstr>Home Fragment &amp; Food Detail</vt:lpstr>
      <vt:lpstr>Cart Fragment</vt:lpstr>
      <vt:lpstr>Home Fragment &amp; Food Detail</vt:lpstr>
      <vt:lpstr>Interface for Admin</vt:lpstr>
      <vt:lpstr>Home Fragment</vt:lpstr>
      <vt:lpstr>Add, Delete &amp; Edit Food</vt:lpstr>
      <vt:lpstr>Account &amp; Order Fragment</vt:lpstr>
      <vt:lpstr>Thanks 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Hồ Thị Hằng</cp:lastModifiedBy>
  <cp:revision>2</cp:revision>
  <dcterms:modified xsi:type="dcterms:W3CDTF">2023-06-17T11:20:53Z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0x010100B987460218BB344EA66A2239955A8DB7</vt:lpwstr>
  </property>
</Properties>
</file>